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3" r:id="rId7"/>
    <p:sldId id="268" r:id="rId8"/>
    <p:sldId id="265" r:id="rId9"/>
    <p:sldId id="269" r:id="rId10"/>
    <p:sldId id="270" r:id="rId11"/>
    <p:sldId id="279" r:id="rId12"/>
    <p:sldId id="280" r:id="rId13"/>
    <p:sldId id="281" r:id="rId14"/>
    <p:sldId id="271" r:id="rId15"/>
    <p:sldId id="272" r:id="rId16"/>
    <p:sldId id="273" r:id="rId17"/>
    <p:sldId id="274" r:id="rId18"/>
    <p:sldId id="284" r:id="rId19"/>
    <p:sldId id="285" r:id="rId20"/>
    <p:sldId id="275" r:id="rId21"/>
    <p:sldId id="277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50A7B-34F3-41E5-9844-454C608440E7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511B9-6970-43EA-BA43-7442D5426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4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511B9-6970-43EA-BA43-7442D54261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191B51-6C49-4BCD-A5F5-66D067295390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DC5D247-37E5-4813-9FBD-FE0763410D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D3670F-2C51-2594-124E-B2F5A9587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1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26EA516-CAD0-4C10-A26F-73097747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62DF23-ECE3-89A8-FB21-3686F019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SEQUENCE DAIGRAMS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-466597" y="1434495"/>
            <a:ext cx="121788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99829"/>
              </p:ext>
            </p:extLst>
          </p:nvPr>
        </p:nvGraphicFramePr>
        <p:xfrm>
          <a:off x="919480" y="1209041"/>
          <a:ext cx="10337800" cy="5923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r:id="rId3" imgW="11526946" imgH="13110998" progId="Visio.Drawing.11">
                  <p:embed/>
                </p:oleObj>
              </mc:Choice>
              <mc:Fallback>
                <p:oleObj r:id="rId3" imgW="11526946" imgH="131109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480" y="1209041"/>
                        <a:ext cx="10337800" cy="5923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21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658373D-3CE9-4EEA-E2C8-4E6307A5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098723-33BE-3AF6-FE66-F560AE07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SEQUENCE DAIGRAMS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77982" y="569616"/>
            <a:ext cx="180299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604440"/>
              </p:ext>
            </p:extLst>
          </p:nvPr>
        </p:nvGraphicFramePr>
        <p:xfrm>
          <a:off x="977982" y="1198880"/>
          <a:ext cx="8780206" cy="596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r:id="rId3" imgW="11415252" imgH="13623772" progId="Visio.Drawing.11">
                  <p:embed/>
                </p:oleObj>
              </mc:Choice>
              <mc:Fallback>
                <p:oleObj r:id="rId3" imgW="11415252" imgH="1362377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82" y="1198880"/>
                        <a:ext cx="8780206" cy="5963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10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5DC33F2-4592-EAA1-D53C-37744589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621C71-240B-FF1B-4B63-721749E2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SEQUENCE DAIGRAMS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065996"/>
              </p:ext>
            </p:extLst>
          </p:nvPr>
        </p:nvGraphicFramePr>
        <p:xfrm>
          <a:off x="0" y="1181100"/>
          <a:ext cx="10883900" cy="659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r:id="rId3" imgW="9792142" imgH="13852372" progId="Visio.Drawing.11">
                  <p:embed/>
                </p:oleObj>
              </mc:Choice>
              <mc:Fallback>
                <p:oleObj r:id="rId3" imgW="9792142" imgH="138523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81100"/>
                        <a:ext cx="10883900" cy="6591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15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48C6BA0-5EF0-2DAD-15DA-6F65A76E9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2A59DF-D482-21C5-3191-FCF2A95C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SEQUENCE DAIGRAMS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1" y="-1"/>
            <a:ext cx="251253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08777"/>
              </p:ext>
            </p:extLst>
          </p:nvPr>
        </p:nvGraphicFramePr>
        <p:xfrm>
          <a:off x="0" y="939800"/>
          <a:ext cx="1164590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r:id="rId3" imgW="8649241" imgH="9136906" progId="Visio.Drawing.11">
                  <p:embed/>
                </p:oleObj>
              </mc:Choice>
              <mc:Fallback>
                <p:oleObj r:id="rId3" imgW="8649241" imgH="91369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39800"/>
                        <a:ext cx="11645900" cy="6375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64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B4B843B-94E9-2DF0-865F-D784BA0B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62103-6422-2A4A-9F9E-C339F4CE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LOGICAL MODEL / CLASS DIAGRAM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2737031" y="1155700"/>
            <a:ext cx="2333897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986136"/>
              </p:ext>
            </p:extLst>
          </p:nvPr>
        </p:nvGraphicFramePr>
        <p:xfrm>
          <a:off x="635000" y="876300"/>
          <a:ext cx="11074400" cy="712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r:id="rId3" imgW="7294749" imgH="9647314" progId="Visio.Drawing.11">
                  <p:embed/>
                </p:oleObj>
              </mc:Choice>
              <mc:Fallback>
                <p:oleObj r:id="rId3" imgW="7294749" imgH="964731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876300"/>
                        <a:ext cx="11074400" cy="7124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52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8904753-7F5D-8809-F31D-C0C49B68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2D8F1A-0A1C-A983-E1A7-19F5E417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ENTITY-RELATIONSHIP DIAGRAM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5099" y="-76200"/>
            <a:ext cx="246705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26589"/>
              </p:ext>
            </p:extLst>
          </p:nvPr>
        </p:nvGraphicFramePr>
        <p:xfrm>
          <a:off x="165100" y="1498600"/>
          <a:ext cx="120269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r:id="rId4" imgW="7829230" imgH="9702099" progId="Visio.Drawing.11">
                  <p:embed/>
                </p:oleObj>
              </mc:Choice>
              <mc:Fallback>
                <p:oleObj r:id="rId4" imgW="7829230" imgH="970209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498600"/>
                        <a:ext cx="12026900" cy="5791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12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80B45FA-61D9-ADAB-EA4A-A9CE8A77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42BF02-11A2-9364-72FE-3DB02BB0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0"/>
            <a:ext cx="2378482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623829"/>
              </p:ext>
            </p:extLst>
          </p:nvPr>
        </p:nvGraphicFramePr>
        <p:xfrm>
          <a:off x="0" y="1663700"/>
          <a:ext cx="11595100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r:id="rId3" imgW="7116195" imgH="7675442" progId="Visio.Drawing.11">
                  <p:embed/>
                </p:oleObj>
              </mc:Choice>
              <mc:Fallback>
                <p:oleObj r:id="rId3" imgW="7116195" imgH="767544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63700"/>
                        <a:ext cx="11595100" cy="5194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9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3FB580-D3F2-45AC-DE5C-1C5330BB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A7CD93-D9A2-1DF7-ECD5-CFBC9A9A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USER INTERFACES</a:t>
            </a:r>
          </a:p>
        </p:txBody>
      </p:sp>
      <p:pic>
        <p:nvPicPr>
          <p:cNvPr id="5" name="Picture 4" descr="C:\Users\fahad\OneDrive\Pictures\Screenshots\Screenshot 2024-07-09 13355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587500"/>
            <a:ext cx="5588000" cy="527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76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3FB580-D3F2-45AC-DE5C-1C5330BB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A7CD93-D9A2-1DF7-ECD5-CFBC9A9A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USER INTERFACES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-1" t="-1" r="-805" b="25461"/>
          <a:stretch/>
        </p:blipFill>
        <p:spPr bwMode="auto">
          <a:xfrm>
            <a:off x="1854200" y="1651000"/>
            <a:ext cx="8559800" cy="509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376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3FB580-D3F2-45AC-DE5C-1C5330BB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A7CD93-D9A2-1DF7-ECD5-CFBC9A9A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USER INTERFACES</a:t>
            </a:r>
          </a:p>
        </p:txBody>
      </p:sp>
      <p:pic>
        <p:nvPicPr>
          <p:cNvPr id="6" name="Picture 5" descr="C:\Users\fahad\OneDrive\Desktop\Screenshot 2024-07-10 22105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35100"/>
            <a:ext cx="8661399" cy="5422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76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4496B1-71C8-4D76-EAE1-FE86A88B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ONLINE FOOD DELIVEY SYSTEM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511300"/>
            <a:ext cx="11531600" cy="52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94A68C-78CB-5D42-66BB-F1D2184B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9C0AAD-9BCB-8B45-594D-F910FCAA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TOOLS BEING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7A251C-6C38-D0B5-57C5-A5CABAE1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97" y="1514230"/>
            <a:ext cx="10896600" cy="5153855"/>
          </a:xfrm>
        </p:spPr>
        <p:txBody>
          <a:bodyPr>
            <a:noAutofit/>
          </a:bodyPr>
          <a:lstStyle/>
          <a:p>
            <a:pPr marL="342900" indent="-342900" algn="just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Frontend Development Tools:</a:t>
            </a:r>
          </a:p>
          <a:p>
            <a:pPr marL="0" indent="0" algn="just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    HTML (Hyper Text Markup Language):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HTML will be used for structuring the content of the website. It will define the layout and the basic elements such as forms, buttons, and links needed for user interaction.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    CSS (Cascading Style Sheets):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CSS will be used to style the user interface, ensuring the website is visually appealing, responsive, and user-friendly. It will handle the layout, colors, fonts, and overall presentation of the site.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    JavaScript: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JavaScript will be used to add interactivity to the website. It will be responsible for client-side validations, form submissions, real-time updates, and dynamic interactions, such as showing available ambulances based on user input.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    Bootstrap: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Bootstrap, a popular CSS framework, will be used to quickly design and develop a responsive and mobile-friendly interface. It provides pre-built components, such as navigation bars, buttons, and forms, which will speed up the development process.</a:t>
            </a:r>
          </a:p>
          <a:p>
            <a:pPr marL="0"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21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F778DF5-EF40-F166-294F-CE958143D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B7B7E-EED6-B14B-8D98-9903BB49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TOOLS BEING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CBE8F6-B94E-5F40-8542-685EDC6C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32" y="1556434"/>
            <a:ext cx="10896600" cy="4822825"/>
          </a:xfrm>
        </p:spPr>
        <p:txBody>
          <a:bodyPr>
            <a:noAutofit/>
          </a:bodyPr>
          <a:lstStyle/>
          <a:p>
            <a:pPr marL="342900" indent="-34290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Backend Development Tools:</a:t>
            </a:r>
          </a:p>
          <a:p>
            <a:pPr marL="0" indent="0" algn="just"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PHP (Hypertext Preprocessor):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	PHP will be used for server-side scripting. It will handle user authentication, ambulance booking logic, database interactions, and payment integration. PHP is an ideal choice for building dynamic, data-driven web applications.</a:t>
            </a:r>
          </a:p>
          <a:p>
            <a:pPr marL="457200" lvl="1" indent="0" algn="just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742950" lvl="2" indent="-285750"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SQL (Structured Query Language):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SQL will be used for managing and querying the database. It will be used to store user data, ambulance availability, booking details, payment records, and service feedback.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 MySQL (Database Management System):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	MySQL will be used to store and manage the system’s data. It is a relational database system that integrates well with PHP, ensuring smooth data management and retrieval for the ambulance booking system.</a:t>
            </a:r>
          </a:p>
          <a:p>
            <a:pPr marL="0" indent="0" algn="just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8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750E9A9-51A7-D783-C5BC-86F7F631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B685CF-3520-CCF3-666C-2116F45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TOOLS BEING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1503FB-0837-5069-2F48-852567F1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64" y="1739314"/>
            <a:ext cx="10896600" cy="349885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3.   Development Environment:</a:t>
            </a:r>
          </a:p>
          <a:p>
            <a:pPr marL="0" indent="0" algn="just"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Sublime Text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 algn="just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Sublime Text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will be used as the primary code editor for writing HTML, CSS, JavaScript, 	PHP, and SQL scripts. It provides a powerful, feature-rich environment with extensions for 	debugging and code management.</a:t>
            </a:r>
          </a:p>
          <a:p>
            <a:pPr marL="457200" lvl="1" indent="0" algn="just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742950" lvl="2" indent="-285750" algn="just"/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XAMPP/WAMP (Local Server):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XAMPP or WAMP will be used for setting up a local server environment for PHP and MySQL. It will allow developers to run the application locally during development before deployment to the live server.</a:t>
            </a:r>
          </a:p>
        </p:txBody>
      </p:sp>
    </p:spTree>
    <p:extLst>
      <p:ext uri="{BB962C8B-B14F-4D97-AF65-F5344CB8AC3E}">
        <p14:creationId xmlns:p14="http://schemas.microsoft.com/office/powerpoint/2010/main" val="311177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A44B242-252C-C771-7302-B0D6DC00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3F51135-FA7E-506C-74B6-5A9F9B1E3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9" y="1688123"/>
            <a:ext cx="7544034" cy="47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CA8114-3F24-7181-4361-CDB1892A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PRESENTER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E18FE7-2AD6-2C06-A067-E6CE38CD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562" y="1855787"/>
            <a:ext cx="8524875" cy="46997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I, </a:t>
            </a:r>
            <a:r>
              <a:rPr lang="en-US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Name of student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25-year-old aspiring web developer with a passion for creating innovative web-based solutions.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student of the Virtual University, my ID is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am currently working on developing a user-friendly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Online food delivery system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facilitate the people to deliver the food at their homes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My expertise includes HTML, CSS,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JavaScript, Bootstrap,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PHP, and SQL, which I am leveraging to build this impactful project.</a:t>
            </a:r>
          </a:p>
        </p:txBody>
      </p:sp>
    </p:spTree>
    <p:extLst>
      <p:ext uri="{BB962C8B-B14F-4D97-AF65-F5344CB8AC3E}">
        <p14:creationId xmlns:p14="http://schemas.microsoft.com/office/powerpoint/2010/main" val="33113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6BE2DF-AE86-7CCF-87E9-0A3400AD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OF THE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42DD6C81-116C-FF44-201D-1F9A24D078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8539" y="1828905"/>
            <a:ext cx="1058537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Online Food Delivery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website is designed to provide a streamlined and efficient platform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delivery of foods services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scope of the website includes the following key elements: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Simple and intuitive online form for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booking online food services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including :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 Online Food Delivery System is a web application through which customers can choose the restaurant of their choice and order specific food from their homes, offices, or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hostels.</a:t>
            </a: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goal of this application is to make a web application for a company to deliver good quality food to the customers and the customer will get the food of their choice at home without any hassle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7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7D01B26-2A2F-A377-0BE7-1A413B0ED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E1E13F-8A2B-75E0-5E76-33231F0D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PROCESS MODEL DAIGRAM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6480" y="1577413"/>
            <a:ext cx="6553200" cy="528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829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A689C23-2BF5-C4BF-27E9-20E53C67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B06919-2D51-74B4-9EE1-94C99547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USE-CASE DAIGRAM</a:t>
            </a:r>
          </a:p>
        </p:txBody>
      </p:sp>
      <p:pic>
        <p:nvPicPr>
          <p:cNvPr id="4" name="Picture 3" descr="A diagram of food delivery system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38" y="1553498"/>
            <a:ext cx="9497962" cy="5112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3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0922B8-6E9D-AB60-BD57-72FA5E6D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F50EDA-CF38-A501-C27F-4203E232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ARCHITECTURAL DESIGN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C:\Users\fahad\Downloads\Artitecture Desig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39" y="1563329"/>
            <a:ext cx="2949677" cy="5294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1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471E2F5A-5559-0D99-E163-12F90BC14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A29B57-FCBD-AC1B-9F22-4EB1D7DD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65875F-053A-18C7-4345-7F549A8F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977" y="2211325"/>
            <a:ext cx="11057207" cy="304530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As the sole developer of this project, I will manage all aspects, including planning, design, and development. 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Responsibilities include frontend development using HTML, CSS, and JavaScript, backend development with PHP and MySQL. </a:t>
            </a:r>
          </a:p>
        </p:txBody>
      </p:sp>
    </p:spTree>
    <p:extLst>
      <p:ext uri="{BB962C8B-B14F-4D97-AF65-F5344CB8AC3E}">
        <p14:creationId xmlns:p14="http://schemas.microsoft.com/office/powerpoint/2010/main" val="20888919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091F6DD-4EC0-998D-6A37-ECCCF7AE7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D01686-4782-CF0A-3693-ECE6EACE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5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</a:p>
        </p:txBody>
      </p:sp>
      <p:pic>
        <p:nvPicPr>
          <p:cNvPr id="4" name="Picture 3" descr="C:\Users\fahad\Downloads\WhatsApp Image 2024-05-19 at 9.29.28 PM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2" y="1759974"/>
            <a:ext cx="11513574" cy="5098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21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914</TotalTime>
  <Words>493</Words>
  <Application>Microsoft Office PowerPoint</Application>
  <PresentationFormat>Widescreen</PresentationFormat>
  <Paragraphs>63</Paragraphs>
  <Slides>23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Corbel</vt:lpstr>
      <vt:lpstr>Times New Roman</vt:lpstr>
      <vt:lpstr>Wingdings</vt:lpstr>
      <vt:lpstr>Wingdings 2</vt:lpstr>
      <vt:lpstr>Wingdings 3</vt:lpstr>
      <vt:lpstr>Module</vt:lpstr>
      <vt:lpstr>Visio.Drawing.11</vt:lpstr>
      <vt:lpstr>PowerPoint Presentation</vt:lpstr>
      <vt:lpstr>ONLINE FOOD DELIVEY SYSTEM</vt:lpstr>
      <vt:lpstr>PRESENTER INTRODUCTION</vt:lpstr>
      <vt:lpstr>INTRODUCTION OF THE PROJECT</vt:lpstr>
      <vt:lpstr>PROCESS MODEL DAIGRAM</vt:lpstr>
      <vt:lpstr>USE-CASE DAIGRAM</vt:lpstr>
      <vt:lpstr>ARCHITECTURAL DESIGN</vt:lpstr>
      <vt:lpstr>TEAM STRUCTURE</vt:lpstr>
      <vt:lpstr>PROJECT SCHEDULE</vt:lpstr>
      <vt:lpstr>SEQUENCE DAIGRAMS</vt:lpstr>
      <vt:lpstr>SEQUENCE DAIGRAMS</vt:lpstr>
      <vt:lpstr>SEQUENCE DAIGRAMS</vt:lpstr>
      <vt:lpstr>SEQUENCE DAIGRAMS</vt:lpstr>
      <vt:lpstr>LOGICAL MODEL / CLASS DIAGRAM</vt:lpstr>
      <vt:lpstr>ENTITY-RELATIONSHIP DIAGRAM</vt:lpstr>
      <vt:lpstr>DATABASE DIAGRAM</vt:lpstr>
      <vt:lpstr>USER INTERFACES</vt:lpstr>
      <vt:lpstr>USER INTERFACES</vt:lpstr>
      <vt:lpstr>USER INTERFACES</vt:lpstr>
      <vt:lpstr>TOOLS BEING USED</vt:lpstr>
      <vt:lpstr>TOOLS BEING USED</vt:lpstr>
      <vt:lpstr>TOOLS BEING USED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Muhammad Uzair</dc:creator>
  <cp:lastModifiedBy>ADMIN</cp:lastModifiedBy>
  <cp:revision>25</cp:revision>
  <dcterms:created xsi:type="dcterms:W3CDTF">2024-11-19T17:10:01Z</dcterms:created>
  <dcterms:modified xsi:type="dcterms:W3CDTF">2025-02-24T18:14:51Z</dcterms:modified>
</cp:coreProperties>
</file>